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91" autoAdjust="0"/>
  </p:normalViewPr>
  <p:slideViewPr>
    <p:cSldViewPr snapToGrid="0">
      <p:cViewPr varScale="1">
        <p:scale>
          <a:sx n="84" d="100"/>
          <a:sy n="84" d="100"/>
        </p:scale>
        <p:origin x="2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20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57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68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41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31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81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20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4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" y="-11113"/>
            <a:ext cx="8543926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71" y="161925"/>
            <a:ext cx="3487738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8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20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BAF49-DA33-4896-BDC0-3B8ABA5AA29E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92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BAF49-DA33-4896-BDC0-3B8ABA5AA29E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BCF8B-A9F7-4EB2-82D6-C7ACD2FE29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88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3463" y="1940555"/>
            <a:ext cx="51413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超星教师发展直播课堂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第三季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登录学习说明（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1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endParaRPr lang="en-US" altLang="zh-CN" sz="1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spc="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潍坊医学院教务处</a:t>
            </a:r>
            <a:endParaRPr lang="en-US" altLang="zh-CN" sz="2000" b="1" spc="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spc="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教师发展中心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88" y="1234440"/>
            <a:ext cx="4658152" cy="54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4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97" y="999704"/>
            <a:ext cx="3484721" cy="6195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515" y="3450566"/>
            <a:ext cx="663687" cy="6466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15187" y="3299511"/>
            <a:ext cx="239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直播！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83557" y="6536666"/>
            <a:ext cx="2181936" cy="2329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032525" y="6468457"/>
            <a:ext cx="189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打开直播内容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1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3192" y="1882451"/>
            <a:ext cx="5996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B0B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b="1" dirty="0" smtClean="0">
                <a:solidFill>
                  <a:srgbClr val="0B0B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http://wfmc.ctld.chaoxing.com/portal</a:t>
            </a:r>
            <a:endParaRPr lang="zh-CN" altLang="en-US" b="1" dirty="0">
              <a:solidFill>
                <a:srgbClr val="0B0BB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47759" y="1293584"/>
            <a:ext cx="480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超星直播课堂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网页版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92" y="2323681"/>
            <a:ext cx="6914735" cy="4031353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907189" y="2251783"/>
            <a:ext cx="647363" cy="4855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072" y="2323681"/>
            <a:ext cx="4773312" cy="2959487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6554552" y="2573267"/>
            <a:ext cx="1476919" cy="9710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564143" y="4802623"/>
            <a:ext cx="2702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工号：（上网认证工号）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密码：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验证码：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点击：登录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44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82" y="1553671"/>
            <a:ext cx="7408737" cy="5231501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303697" y="1650775"/>
            <a:ext cx="614994" cy="2913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56889" y="951121"/>
            <a:ext cx="110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工号登录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6611194" y="1288085"/>
            <a:ext cx="0" cy="330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6959151" y="1634591"/>
            <a:ext cx="453153" cy="30749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7412304" y="1796432"/>
            <a:ext cx="8739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342889" y="1650775"/>
            <a:ext cx="182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点击：学习空间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63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8" y="1901628"/>
            <a:ext cx="7199705" cy="47372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2560" y="1489166"/>
            <a:ext cx="418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登录个人学习空间：点击“线上进修”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3412" y="3552404"/>
            <a:ext cx="979137" cy="2184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160" y="1901628"/>
            <a:ext cx="3978544" cy="4656966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1982549" y="3406747"/>
            <a:ext cx="8723214" cy="2548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689579" y="2516623"/>
            <a:ext cx="1181437" cy="114502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4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64" y="2103929"/>
            <a:ext cx="6150140" cy="428877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52560" y="1532296"/>
            <a:ext cx="418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直播课堂内容页面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11504" y="4790485"/>
            <a:ext cx="1885445" cy="16993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264" y="1814638"/>
            <a:ext cx="3928615" cy="48673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93557" y="1445306"/>
            <a:ext cx="358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日直播内容：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2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24" y="2628991"/>
            <a:ext cx="3093517" cy="30791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5924" y="2173283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扫码下载学习通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86" y="2180425"/>
            <a:ext cx="3195344" cy="404900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8399997" y="5197014"/>
            <a:ext cx="1114425" cy="900113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115924" y="5819382"/>
            <a:ext cx="313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选择机构账号登录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563413" y="4235574"/>
            <a:ext cx="3704288" cy="133529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074051" y="1370584"/>
            <a:ext cx="480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超星直播课堂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学习通版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9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6528" y="1745336"/>
            <a:ext cx="27025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填写机构名称：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潍坊医学院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工号：（上网认证工号）</a:t>
            </a:r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密码：</a:t>
            </a:r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123456</a:t>
            </a:r>
          </a:p>
          <a:p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点击登录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b="42702"/>
          <a:stretch/>
        </p:blipFill>
        <p:spPr>
          <a:xfrm>
            <a:off x="3469072" y="1828798"/>
            <a:ext cx="2931728" cy="45150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842" y="1828798"/>
            <a:ext cx="2793861" cy="441156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837842" y="5836549"/>
            <a:ext cx="511866" cy="507328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349708" y="583045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选择首页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02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563" y="1290211"/>
            <a:ext cx="2966102" cy="51549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450" y="1305225"/>
            <a:ext cx="582885" cy="5679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7047" y="1410117"/>
            <a:ext cx="1781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点击邀请码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062" y="1290211"/>
            <a:ext cx="3183111" cy="515495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22940" y="1873164"/>
            <a:ext cx="3104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输入“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jfwfmc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”点击确定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42271" y="2460462"/>
            <a:ext cx="1354964" cy="3183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jf</a:t>
            </a:r>
            <a:r>
              <a:rPr lang="en-US" altLang="zh-CN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Verdana" panose="020B0604030504040204" pitchFamily="34" charset="0"/>
              </a:rPr>
              <a:t>wfmc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78" y="1337310"/>
            <a:ext cx="3105388" cy="55206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4" y="1463012"/>
            <a:ext cx="2944073" cy="51255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542" y="3520853"/>
            <a:ext cx="829915" cy="80863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11073" y="3740504"/>
            <a:ext cx="194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选择“直播课堂”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10011" y="3371172"/>
            <a:ext cx="239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打开该课程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34046" y="2863971"/>
            <a:ext cx="931653" cy="3881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8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146</Words>
  <Application>Microsoft Office PowerPoint</Application>
  <PresentationFormat>宽屏</PresentationFormat>
  <Paragraphs>38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Calibri Light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wfmc</cp:lastModifiedBy>
  <cp:revision>12</cp:revision>
  <dcterms:created xsi:type="dcterms:W3CDTF">2018-04-26T07:21:52Z</dcterms:created>
  <dcterms:modified xsi:type="dcterms:W3CDTF">2018-09-18T13:04:23Z</dcterms:modified>
</cp:coreProperties>
</file>